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>
        <p:scale>
          <a:sx n="62" d="100"/>
          <a:sy n="62" d="100"/>
        </p:scale>
        <p:origin x="-197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53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922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962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340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807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922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357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48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329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320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511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3A4F8-D153-450A-B690-107FFF7DB0DE}" type="datetimeFigureOut">
              <a:rPr lang="de-DE" smtClean="0"/>
              <a:t>21.02.2014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46FE-D708-4175-821C-22AE7837BD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597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98500"/>
            <a:ext cx="10515600" cy="54784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CCFLT 2014</a:t>
            </a:r>
          </a:p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Google </a:t>
            </a:r>
            <a:r>
              <a:rPr lang="de-DE" sz="4400" dirty="0" err="1" smtClean="0">
                <a:solidFill>
                  <a:schemeClr val="bg1"/>
                </a:solidFill>
              </a:rPr>
              <a:t>Trek</a:t>
            </a:r>
            <a:r>
              <a:rPr lang="de-DE" sz="4400" dirty="0" smtClean="0">
                <a:solidFill>
                  <a:schemeClr val="bg1"/>
                </a:solidFill>
              </a:rPr>
              <a:t>: A Journey Through Germany</a:t>
            </a:r>
          </a:p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Level: </a:t>
            </a:r>
            <a:r>
              <a:rPr lang="de-DE" sz="4400" dirty="0" err="1" smtClean="0">
                <a:solidFill>
                  <a:schemeClr val="bg1"/>
                </a:solidFill>
              </a:rPr>
              <a:t>Novice-low</a:t>
            </a:r>
            <a:endParaRPr lang="de-DE" sz="4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de-DE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de-DE" sz="4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de-DE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de-DE" sz="4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Elise Harvey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225" y="2333625"/>
            <a:ext cx="32575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2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73100"/>
            <a:ext cx="10515600" cy="5503863"/>
          </a:xfrm>
        </p:spPr>
        <p:txBody>
          <a:bodyPr/>
          <a:lstStyle/>
          <a:p>
            <a:pPr marL="0" indent="0" algn="ctr">
              <a:buNone/>
            </a:pPr>
            <a:r>
              <a:rPr lang="de-DE" sz="6000" u="sng" dirty="0" err="1" smtClean="0">
                <a:solidFill>
                  <a:schemeClr val="bg1"/>
                </a:solidFill>
              </a:rPr>
              <a:t>Practical</a:t>
            </a:r>
            <a:r>
              <a:rPr lang="de-DE" sz="6000" u="sng" dirty="0" smtClean="0">
                <a:solidFill>
                  <a:schemeClr val="bg1"/>
                </a:solidFill>
              </a:rPr>
              <a:t> Approach: </a:t>
            </a:r>
          </a:p>
          <a:p>
            <a:pPr marL="0" indent="0" algn="ctr">
              <a:buNone/>
            </a:pPr>
            <a:endParaRPr lang="de-DE" sz="6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de-DE" sz="6000" dirty="0" smtClean="0">
                <a:solidFill>
                  <a:schemeClr val="bg1"/>
                </a:solidFill>
              </a:rPr>
              <a:t>Web-</a:t>
            </a:r>
            <a:r>
              <a:rPr lang="de-DE" sz="6000" dirty="0" err="1" smtClean="0">
                <a:solidFill>
                  <a:schemeClr val="bg1"/>
                </a:solidFill>
              </a:rPr>
              <a:t>based</a:t>
            </a:r>
            <a:r>
              <a:rPr lang="de-DE" sz="6000" dirty="0" smtClean="0">
                <a:solidFill>
                  <a:schemeClr val="bg1"/>
                </a:solidFill>
              </a:rPr>
              <a:t>, </a:t>
            </a:r>
            <a:r>
              <a:rPr lang="de-DE" sz="6000" dirty="0" err="1" smtClean="0">
                <a:solidFill>
                  <a:schemeClr val="bg1"/>
                </a:solidFill>
              </a:rPr>
              <a:t>interactive</a:t>
            </a:r>
            <a:r>
              <a:rPr lang="de-DE" sz="6000" dirty="0" smtClean="0">
                <a:solidFill>
                  <a:schemeClr val="bg1"/>
                </a:solidFill>
              </a:rPr>
              <a:t> </a:t>
            </a:r>
            <a:r>
              <a:rPr lang="de-DE" sz="6000" dirty="0" err="1" smtClean="0">
                <a:solidFill>
                  <a:schemeClr val="bg1"/>
                </a:solidFill>
              </a:rPr>
              <a:t>learning</a:t>
            </a:r>
            <a:r>
              <a:rPr lang="de-DE" sz="6000" dirty="0" smtClean="0">
                <a:solidFill>
                  <a:schemeClr val="bg1"/>
                </a:solidFill>
              </a:rPr>
              <a:t> </a:t>
            </a:r>
            <a:r>
              <a:rPr lang="de-DE" sz="6000" dirty="0" err="1" smtClean="0">
                <a:solidFill>
                  <a:schemeClr val="bg1"/>
                </a:solidFill>
              </a:rPr>
              <a:t>using</a:t>
            </a:r>
            <a:r>
              <a:rPr lang="de-DE" sz="6000" dirty="0" smtClean="0">
                <a:solidFill>
                  <a:schemeClr val="bg1"/>
                </a:solidFill>
              </a:rPr>
              <a:t> </a:t>
            </a:r>
            <a:r>
              <a:rPr lang="de-DE" sz="6000" dirty="0" err="1" smtClean="0">
                <a:solidFill>
                  <a:schemeClr val="bg1"/>
                </a:solidFill>
              </a:rPr>
              <a:t>authentic</a:t>
            </a:r>
            <a:r>
              <a:rPr lang="de-DE" sz="6000" dirty="0" smtClean="0">
                <a:solidFill>
                  <a:schemeClr val="bg1"/>
                </a:solidFill>
              </a:rPr>
              <a:t>, </a:t>
            </a:r>
            <a:r>
              <a:rPr lang="de-DE" sz="6000" dirty="0" err="1" smtClean="0">
                <a:solidFill>
                  <a:schemeClr val="bg1"/>
                </a:solidFill>
              </a:rPr>
              <a:t>culturally</a:t>
            </a:r>
            <a:r>
              <a:rPr lang="de-DE" sz="6000" dirty="0" smtClean="0">
                <a:solidFill>
                  <a:schemeClr val="bg1"/>
                </a:solidFill>
              </a:rPr>
              <a:t> </a:t>
            </a:r>
            <a:r>
              <a:rPr lang="de-DE" sz="6000" dirty="0" err="1" smtClean="0">
                <a:solidFill>
                  <a:schemeClr val="bg1"/>
                </a:solidFill>
              </a:rPr>
              <a:t>rich</a:t>
            </a:r>
            <a:r>
              <a:rPr lang="de-DE" sz="6000" dirty="0" smtClean="0">
                <a:solidFill>
                  <a:schemeClr val="bg1"/>
                </a:solidFill>
              </a:rPr>
              <a:t> </a:t>
            </a:r>
            <a:r>
              <a:rPr lang="de-DE" sz="6000" dirty="0" err="1" smtClean="0">
                <a:solidFill>
                  <a:schemeClr val="bg1"/>
                </a:solidFill>
              </a:rPr>
              <a:t>websites</a:t>
            </a:r>
            <a:r>
              <a:rPr lang="de-DE" sz="6000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115" y="4360050"/>
            <a:ext cx="1820570" cy="181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0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92" y="595563"/>
            <a:ext cx="11602217" cy="566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9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64" y="607595"/>
            <a:ext cx="11613272" cy="564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7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79" y="669372"/>
            <a:ext cx="11598442" cy="551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8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10" y="598981"/>
            <a:ext cx="11574380" cy="566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69" y="619627"/>
            <a:ext cx="11600462" cy="561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46" y="601579"/>
            <a:ext cx="11607308" cy="565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37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12" y="661737"/>
            <a:ext cx="11553777" cy="553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55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Custom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Elise Harvey</dc:creator>
  <cp:lastModifiedBy>melitta.wagner-heaston</cp:lastModifiedBy>
  <cp:revision>7</cp:revision>
  <dcterms:created xsi:type="dcterms:W3CDTF">2014-02-11T20:31:36Z</dcterms:created>
  <dcterms:modified xsi:type="dcterms:W3CDTF">2014-02-22T01:48:20Z</dcterms:modified>
</cp:coreProperties>
</file>